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6" r:id="rId3"/>
    <p:sldId id="256" r:id="rId4"/>
    <p:sldId id="257" r:id="rId5"/>
    <p:sldId id="258" r:id="rId6"/>
    <p:sldId id="262" r:id="rId7"/>
    <p:sldId id="26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56" y="-4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C6E5-A11C-4F92-BB2C-1F4D3A6B648E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5E46-9697-4823-9693-91B5565BBF0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C6E5-A11C-4F92-BB2C-1F4D3A6B648E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5E46-9697-4823-9693-91B5565B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C6E5-A11C-4F92-BB2C-1F4D3A6B648E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5E46-9697-4823-9693-91B5565B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C6E5-A11C-4F92-BB2C-1F4D3A6B648E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5E46-9697-4823-9693-91B5565B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C6E5-A11C-4F92-BB2C-1F4D3A6B648E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B815E46-9697-4823-9693-91B5565BBF0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C6E5-A11C-4F92-BB2C-1F4D3A6B648E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5E46-9697-4823-9693-91B5565B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C6E5-A11C-4F92-BB2C-1F4D3A6B648E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5E46-9697-4823-9693-91B5565B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C6E5-A11C-4F92-BB2C-1F4D3A6B648E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5E46-9697-4823-9693-91B5565B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C6E5-A11C-4F92-BB2C-1F4D3A6B648E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5E46-9697-4823-9693-91B5565B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C6E5-A11C-4F92-BB2C-1F4D3A6B648E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5E46-9697-4823-9693-91B5565B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C6E5-A11C-4F92-BB2C-1F4D3A6B648E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15E46-9697-4823-9693-91B5565BBF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CD5C6E5-A11C-4F92-BB2C-1F4D3A6B648E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B815E46-9697-4823-9693-91B5565BBF0E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00" y="1344677"/>
            <a:ext cx="3024600" cy="2268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3128" y="1035550"/>
            <a:ext cx="2267743" cy="2895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600" y="762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The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Black Soldier Fly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, 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Hermetia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illucens</a:t>
            </a:r>
            <a:endParaRPr lang="en-US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  <a:p>
            <a:pPr lvl="0" algn="ctr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 (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Diptera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Stratiomyidae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 bwMode="auto">
          <a:xfrm>
            <a:off x="5029199" y="4057369"/>
            <a:ext cx="2895602" cy="211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9199" y="589520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Christy Harrington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6" r="35450" b="38462"/>
          <a:stretch/>
        </p:blipFill>
        <p:spPr bwMode="auto">
          <a:xfrm>
            <a:off x="893204" y="4057369"/>
            <a:ext cx="3671084" cy="211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3204" y="5867400"/>
            <a:ext cx="1087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+mj-lt"/>
              </a:rPr>
              <a:t>Brydie</a:t>
            </a:r>
            <a:r>
              <a:rPr lang="en-US" sz="1200" dirty="0" smtClean="0">
                <a:solidFill>
                  <a:schemeClr val="bg1"/>
                </a:solidFill>
                <a:latin typeface="+mj-lt"/>
              </a:rPr>
              <a:t> Piaf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924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" y="609600"/>
            <a:ext cx="3541713" cy="499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0" y="534369"/>
            <a:ext cx="5105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The world’s biggest fly-farmer and first commercial-scale insect meal producer, </a:t>
            </a:r>
            <a:r>
              <a:rPr lang="en-US" sz="2000" b="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AgriProtein</a:t>
            </a:r>
            <a:r>
              <a:rPr lang="en-US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is building a global network of insect protein factories mass-producing sustainable animal feeds to replace fishmeal used in aquaculture, agriculture and pet food.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4572000"/>
            <a:ext cx="510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AgriProtein</a:t>
            </a:r>
            <a:r>
              <a:rPr lang="en-US" sz="20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aims to build 20 black soldier fly farms in the U.S. and Canada in pursuit of its global targets of 100 fly farms by 2024 and 200 by 2027.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7400" y="2971800"/>
            <a:ext cx="515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AgriProtein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 has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developed a standard 250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ton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per day plant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with the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capacity to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build up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to 25 of these factories per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year, two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 factories a month.</a:t>
            </a:r>
          </a:p>
        </p:txBody>
      </p:sp>
    </p:spTree>
    <p:extLst>
      <p:ext uri="{BB962C8B-B14F-4D97-AF65-F5344CB8AC3E}">
        <p14:creationId xmlns:p14="http://schemas.microsoft.com/office/powerpoint/2010/main" val="221118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04800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Production: 110 tons of organic waste converted into 22 tons of BSF larvae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5383633"/>
            <a:ext cx="4571999" cy="132196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21494"/>
            <a:ext cx="3865146" cy="290770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68" y="463673"/>
            <a:ext cx="3152132" cy="47198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996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8" y="685800"/>
            <a:ext cx="45339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14400"/>
            <a:ext cx="31750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8" y="3733800"/>
            <a:ext cx="4535487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364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31701"/>
            <a:ext cx="5435600" cy="30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62843"/>
            <a:ext cx="5435600" cy="256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630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9"/>
          <a:stretch/>
        </p:blipFill>
        <p:spPr bwMode="auto">
          <a:xfrm>
            <a:off x="256515" y="2819400"/>
            <a:ext cx="3997165" cy="3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49" y="533400"/>
            <a:ext cx="3648591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7" r="8218" b="24657"/>
          <a:stretch/>
        </p:blipFill>
        <p:spPr bwMode="auto">
          <a:xfrm>
            <a:off x="4691158" y="533399"/>
            <a:ext cx="4023651" cy="205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158" y="3489179"/>
            <a:ext cx="4023651" cy="201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73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57200"/>
            <a:ext cx="61976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14800"/>
            <a:ext cx="3752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3981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EB2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455</TotalTime>
  <Words>110</Words>
  <Application>Microsoft Office PowerPoint</Application>
  <PresentationFormat>On-screen Show (4:3)</PresentationFormat>
  <Paragraphs>8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UF/IFAS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IFAS Entomology &amp; Nematology</dc:creator>
  <cp:lastModifiedBy>IFAS Entomology &amp; Nematology</cp:lastModifiedBy>
  <cp:revision>14</cp:revision>
  <dcterms:created xsi:type="dcterms:W3CDTF">2017-11-08T12:14:08Z</dcterms:created>
  <dcterms:modified xsi:type="dcterms:W3CDTF">2017-11-08T19:49:10Z</dcterms:modified>
</cp:coreProperties>
</file>